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00923.JPG"/>
          <p:cNvPicPr>
            <a:picLocks noChangeAspect="1"/>
          </p:cNvPicPr>
          <p:nvPr/>
        </p:nvPicPr>
        <p:blipFill>
          <a:blip r:embed="rId2" cstate="print"/>
          <a:srcRect l="5000" t="8889" r="10000" b="8889"/>
          <a:stretch>
            <a:fillRect/>
          </a:stretch>
        </p:blipFill>
        <p:spPr>
          <a:xfrm>
            <a:off x="4800600" y="3505200"/>
            <a:ext cx="4343400" cy="3151094"/>
          </a:xfrm>
          <a:prstGeom prst="rect">
            <a:avLst/>
          </a:prstGeom>
        </p:spPr>
      </p:pic>
      <p:pic>
        <p:nvPicPr>
          <p:cNvPr id="3" name="Picture 2" descr="09200920.JPG"/>
          <p:cNvPicPr>
            <a:picLocks noChangeAspect="1"/>
          </p:cNvPicPr>
          <p:nvPr/>
        </p:nvPicPr>
        <p:blipFill>
          <a:blip r:embed="rId3" cstate="print"/>
          <a:srcRect l="3125" t="9722" r="5208" b="12500"/>
          <a:stretch>
            <a:fillRect/>
          </a:stretch>
        </p:blipFill>
        <p:spPr>
          <a:xfrm>
            <a:off x="0" y="3581400"/>
            <a:ext cx="4724399" cy="3006435"/>
          </a:xfrm>
          <a:prstGeom prst="rect">
            <a:avLst/>
          </a:prstGeom>
        </p:spPr>
      </p:pic>
      <p:pic>
        <p:nvPicPr>
          <p:cNvPr id="4" name="Picture 3" descr="09200926.JPG"/>
          <p:cNvPicPr>
            <a:picLocks noChangeAspect="1"/>
          </p:cNvPicPr>
          <p:nvPr/>
        </p:nvPicPr>
        <p:blipFill>
          <a:blip r:embed="rId4" cstate="print"/>
          <a:srcRect l="14167" t="23333" r="13333" b="10000"/>
          <a:stretch>
            <a:fillRect/>
          </a:stretch>
        </p:blipFill>
        <p:spPr>
          <a:xfrm>
            <a:off x="0" y="152400"/>
            <a:ext cx="4751069" cy="3276600"/>
          </a:xfrm>
          <a:prstGeom prst="rect">
            <a:avLst/>
          </a:prstGeom>
        </p:spPr>
      </p:pic>
      <p:pic>
        <p:nvPicPr>
          <p:cNvPr id="5" name="Picture 4" descr="09200921.JPG"/>
          <p:cNvPicPr>
            <a:picLocks noChangeAspect="1"/>
          </p:cNvPicPr>
          <p:nvPr/>
        </p:nvPicPr>
        <p:blipFill>
          <a:blip r:embed="rId5" cstate="print"/>
          <a:srcRect l="12500" t="16667" r="13542" b="16667"/>
          <a:stretch>
            <a:fillRect/>
          </a:stretch>
        </p:blipFill>
        <p:spPr>
          <a:xfrm>
            <a:off x="4800600" y="340217"/>
            <a:ext cx="4343400" cy="29363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00922.JPG"/>
          <p:cNvPicPr>
            <a:picLocks noChangeAspect="1"/>
          </p:cNvPicPr>
          <p:nvPr/>
        </p:nvPicPr>
        <p:blipFill>
          <a:blip r:embed="rId2" cstate="print"/>
          <a:srcRect l="8334" t="10000" r="15000" b="12222"/>
          <a:stretch>
            <a:fillRect/>
          </a:stretch>
        </p:blipFill>
        <p:spPr>
          <a:xfrm>
            <a:off x="4648200" y="3437283"/>
            <a:ext cx="4495799" cy="3420717"/>
          </a:xfrm>
          <a:prstGeom prst="rect">
            <a:avLst/>
          </a:prstGeom>
        </p:spPr>
      </p:pic>
      <p:pic>
        <p:nvPicPr>
          <p:cNvPr id="5" name="Picture 4" descr="09200928.JPG"/>
          <p:cNvPicPr>
            <a:picLocks noChangeAspect="1"/>
          </p:cNvPicPr>
          <p:nvPr/>
        </p:nvPicPr>
        <p:blipFill>
          <a:blip r:embed="rId3" cstate="print"/>
          <a:srcRect l="30000" t="22222" r="26667" b="20000"/>
          <a:stretch>
            <a:fillRect/>
          </a:stretch>
        </p:blipFill>
        <p:spPr>
          <a:xfrm>
            <a:off x="5257800" y="152400"/>
            <a:ext cx="3124200" cy="3124200"/>
          </a:xfrm>
          <a:prstGeom prst="rect">
            <a:avLst/>
          </a:prstGeom>
        </p:spPr>
      </p:pic>
      <p:pic>
        <p:nvPicPr>
          <p:cNvPr id="6" name="Picture 5" descr="09200924.JPG"/>
          <p:cNvPicPr>
            <a:picLocks noChangeAspect="1"/>
          </p:cNvPicPr>
          <p:nvPr/>
        </p:nvPicPr>
        <p:blipFill>
          <a:blip r:embed="rId4" cstate="print"/>
          <a:srcRect l="8333" t="2222" r="5000" b="10000"/>
          <a:stretch>
            <a:fillRect/>
          </a:stretch>
        </p:blipFill>
        <p:spPr>
          <a:xfrm>
            <a:off x="1" y="3442920"/>
            <a:ext cx="4495800" cy="3415079"/>
          </a:xfrm>
          <a:prstGeom prst="rect">
            <a:avLst/>
          </a:prstGeom>
        </p:spPr>
      </p:pic>
      <p:pic>
        <p:nvPicPr>
          <p:cNvPr id="7" name="Picture 6" descr="09200927.JPG"/>
          <p:cNvPicPr>
            <a:picLocks noChangeAspect="1"/>
          </p:cNvPicPr>
          <p:nvPr/>
        </p:nvPicPr>
        <p:blipFill>
          <a:blip r:embed="rId5" cstate="print"/>
          <a:srcRect l="3333" t="5556" r="10000" b="7778"/>
          <a:stretch>
            <a:fillRect/>
          </a:stretch>
        </p:blipFill>
        <p:spPr>
          <a:xfrm>
            <a:off x="0" y="0"/>
            <a:ext cx="4495800" cy="3371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Typhoon Tip</cp:lastModifiedBy>
  <cp:revision>6</cp:revision>
  <dcterms:created xsi:type="dcterms:W3CDTF">2006-08-16T00:00:00Z</dcterms:created>
  <dcterms:modified xsi:type="dcterms:W3CDTF">2010-01-21T06:01:40Z</dcterms:modified>
</cp:coreProperties>
</file>